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4" r:id="rId3"/>
    <p:sldId id="267" r:id="rId4"/>
    <p:sldId id="300" r:id="rId5"/>
    <p:sldId id="302" r:id="rId6"/>
    <p:sldId id="309" r:id="rId7"/>
    <p:sldId id="317" r:id="rId8"/>
    <p:sldId id="304" r:id="rId9"/>
    <p:sldId id="310" r:id="rId10"/>
    <p:sldId id="318" r:id="rId11"/>
    <p:sldId id="305" r:id="rId12"/>
    <p:sldId id="311" r:id="rId13"/>
    <p:sldId id="316" r:id="rId14"/>
    <p:sldId id="306" r:id="rId15"/>
    <p:sldId id="312" r:id="rId16"/>
    <p:sldId id="315" r:id="rId17"/>
    <p:sldId id="307" r:id="rId18"/>
    <p:sldId id="313" r:id="rId19"/>
    <p:sldId id="287" r:id="rId20"/>
    <p:sldId id="303" r:id="rId21"/>
    <p:sldId id="314" r:id="rId22"/>
    <p:sldId id="289" r:id="rId23"/>
    <p:sldId id="31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6" autoAdjust="0"/>
    <p:restoredTop sz="86374"/>
  </p:normalViewPr>
  <p:slideViewPr>
    <p:cSldViewPr snapToGrid="0">
      <p:cViewPr varScale="1">
        <p:scale>
          <a:sx n="134" d="100"/>
          <a:sy n="134" d="100"/>
        </p:scale>
        <p:origin x="10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2FC00-017C-1F4B-8010-B7A2E1F56C0F}" type="datetimeFigureOut">
              <a:rPr lang="nl-NL" smtClean="0"/>
              <a:t>17-10-19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94112-05AF-C844-8059-84376E46C5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644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919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81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4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6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2196-1017-4942-8819-A987A55F71F8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-bitbucket.nl.eu.abnamro.com:7999/projects/COESD/repos/test-example-springboot-webflux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p-bitbucket.nl.eu.abnamro.com:7999/projects/COESD/repos/test-examples-resteasy/brow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-bitbucket.nl.eu.abnamro.com:7999/projects/COESD/repos/test-examples-springboot" TargetMode="External"/><Relationship Id="rId5" Type="http://schemas.openxmlformats.org/officeDocument/2006/relationships/hyperlink" Target="https://p-bitbucket.nl.eu.abnamro.com:7999/projects/COESD/repos/test-examples-jee/browse" TargetMode="External"/><Relationship Id="rId4" Type="http://schemas.openxmlformats.org/officeDocument/2006/relationships/hyperlink" Target="https://p-bitbucket.nl.eu.abnamro.com:7999/projects/COESD/repos/devcon2019/browse" TargetMode="External"/><Relationship Id="rId9" Type="http://schemas.openxmlformats.org/officeDocument/2006/relationships/hyperlink" Target="https://p-bitbucket.nl.eu.abnamro.com:7999/projects/COESD/repos/qcon-refactoring/brows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658987" y="933378"/>
            <a:ext cx="106211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REST API TESTING TECHNIQUES FOR JAVA DEVS</a:t>
            </a:r>
          </a:p>
          <a:p>
            <a:pPr algn="ctr"/>
            <a:endParaRPr lang="nl-NL" sz="7200" b="1" dirty="0">
              <a:solidFill>
                <a:schemeClr val="bg1"/>
              </a:solidFill>
            </a:endParaRPr>
          </a:p>
          <a:p>
            <a:pPr algn="ctr"/>
            <a:r>
              <a:rPr lang="nl-NL" sz="7200" b="1" dirty="0">
                <a:solidFill>
                  <a:schemeClr val="bg1"/>
                </a:solidFill>
              </a:rPr>
              <a:t>DEVCON ABNAMRO 2019</a:t>
            </a:r>
          </a:p>
        </p:txBody>
      </p:sp>
    </p:spTree>
    <p:extLst>
      <p:ext uri="{BB962C8B-B14F-4D97-AF65-F5344CB8AC3E}">
        <p14:creationId xmlns:p14="http://schemas.microsoft.com/office/powerpoint/2010/main" val="368078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846710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C81214-0419-8444-B7D5-1CD19C89B0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742950"/>
            <a:ext cx="9559302" cy="58293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824757" y="742950"/>
            <a:ext cx="8764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>
                <a:solidFill>
                  <a:schemeClr val="bg1"/>
                </a:solidFill>
              </a:rPr>
              <a:t>RestAssured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and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MockMVC</a:t>
            </a:r>
            <a:endParaRPr lang="nl-NL" sz="4800" b="1" dirty="0">
              <a:solidFill>
                <a:schemeClr val="bg1"/>
              </a:solidFill>
            </a:endParaRPr>
          </a:p>
          <a:p>
            <a:pPr algn="ctr"/>
            <a:r>
              <a:rPr lang="nl-NL" sz="4800" b="1" dirty="0">
                <a:solidFill>
                  <a:schemeClr val="bg1"/>
                </a:solidFill>
              </a:rPr>
              <a:t>(</a:t>
            </a:r>
            <a:r>
              <a:rPr lang="nl-NL" sz="4800" b="1" dirty="0" err="1">
                <a:solidFill>
                  <a:schemeClr val="bg1"/>
                </a:solidFill>
              </a:rPr>
              <a:t>with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SpringBoot</a:t>
            </a:r>
            <a:r>
              <a:rPr lang="nl-NL" sz="4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81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875557" y="797510"/>
            <a:ext cx="87647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r>
              <a:rPr lang="nl-NL" sz="4800" b="1" dirty="0"/>
              <a:t> (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SpringBoot</a:t>
            </a:r>
            <a:r>
              <a:rPr lang="nl-NL" sz="4800" b="1" dirty="0"/>
              <a:t>)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HTTP </a:t>
            </a:r>
            <a:r>
              <a:rPr lang="nl-NL" sz="4800" b="1" dirty="0" err="1"/>
              <a:t>abstraction</a:t>
            </a:r>
            <a:r>
              <a:rPr lang="nl-NL" sz="4800" b="1" dirty="0"/>
              <a:t> </a:t>
            </a:r>
            <a:r>
              <a:rPr lang="nl-NL" sz="4800" b="1" dirty="0" err="1"/>
              <a:t>layer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Full focus on </a:t>
            </a:r>
            <a:r>
              <a:rPr lang="nl-NL" sz="4800" b="1" dirty="0" err="1"/>
              <a:t>validation</a:t>
            </a:r>
            <a:r>
              <a:rPr lang="nl-NL" sz="4800" b="1" dirty="0"/>
              <a:t> / </a:t>
            </a:r>
            <a:r>
              <a:rPr lang="nl-NL" sz="4800" b="1" dirty="0" err="1"/>
              <a:t>testing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 err="1"/>
              <a:t>Requires</a:t>
            </a:r>
            <a:r>
              <a:rPr lang="nl-NL" sz="4800" b="1" dirty="0"/>
              <a:t> </a:t>
            </a:r>
            <a:r>
              <a:rPr lang="nl-NL" sz="4800" b="1" dirty="0" err="1"/>
              <a:t>your</a:t>
            </a:r>
            <a:r>
              <a:rPr lang="nl-NL" sz="4800" b="1" dirty="0"/>
              <a:t> </a:t>
            </a:r>
            <a:r>
              <a:rPr lang="nl-NL" sz="4800" b="1" dirty="0" err="1"/>
              <a:t>application</a:t>
            </a:r>
            <a:r>
              <a:rPr lang="nl-NL" sz="4800" b="1" dirty="0"/>
              <a:t> </a:t>
            </a:r>
            <a:r>
              <a:rPr lang="nl-NL" sz="4800" b="1" dirty="0" err="1"/>
              <a:t>to</a:t>
            </a:r>
            <a:r>
              <a:rPr lang="nl-NL" sz="4800" b="1" dirty="0"/>
              <a:t> run (</a:t>
            </a:r>
            <a:r>
              <a:rPr lang="nl-NL" sz="4800" b="1" dirty="0" err="1"/>
              <a:t>somewhere</a:t>
            </a:r>
            <a:r>
              <a:rPr lang="nl-NL" sz="4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899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53C7CE1A-7DF0-114A-881F-510A6267846B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3221565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4AADE4B-4947-4F45-8FC8-78DE54151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73" y="597505"/>
            <a:ext cx="7845136" cy="585158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2202873" y="1166842"/>
            <a:ext cx="784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>
                <a:solidFill>
                  <a:schemeClr val="bg1"/>
                </a:solidFill>
              </a:rPr>
              <a:t>Karate</a:t>
            </a:r>
          </a:p>
        </p:txBody>
      </p:sp>
    </p:spTree>
    <p:extLst>
      <p:ext uri="{BB962C8B-B14F-4D97-AF65-F5344CB8AC3E}">
        <p14:creationId xmlns:p14="http://schemas.microsoft.com/office/powerpoint/2010/main" val="3332617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857249" y="1014442"/>
            <a:ext cx="10410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 err="1"/>
              <a:t>Implements</a:t>
            </a:r>
            <a:r>
              <a:rPr lang="nl-NL" sz="4800" b="1" dirty="0"/>
              <a:t> HTTP </a:t>
            </a:r>
            <a:r>
              <a:rPr lang="nl-NL" sz="4800" b="1" dirty="0" err="1"/>
              <a:t>abstraction</a:t>
            </a:r>
            <a:r>
              <a:rPr lang="nl-NL" sz="4800" b="1" dirty="0"/>
              <a:t> </a:t>
            </a:r>
            <a:r>
              <a:rPr lang="nl-NL" sz="4800" b="1" dirty="0" err="1"/>
              <a:t>layer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Write </a:t>
            </a:r>
            <a:r>
              <a:rPr lang="nl-NL" sz="4800" b="1" dirty="0" err="1"/>
              <a:t>Gherkin</a:t>
            </a:r>
            <a:r>
              <a:rPr lang="nl-NL" sz="4800" b="1" dirty="0"/>
              <a:t>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… </a:t>
            </a:r>
            <a:r>
              <a:rPr lang="nl-NL" sz="4800" b="1" dirty="0" err="1"/>
              <a:t>and</a:t>
            </a:r>
            <a:r>
              <a:rPr lang="nl-NL" sz="4800" b="1" dirty="0"/>
              <a:t> </a:t>
            </a:r>
            <a:r>
              <a:rPr lang="nl-NL" sz="4800" b="1" dirty="0" err="1"/>
              <a:t>nothing</a:t>
            </a:r>
            <a:r>
              <a:rPr lang="nl-NL" sz="4800" b="1" dirty="0"/>
              <a:t> </a:t>
            </a:r>
            <a:r>
              <a:rPr lang="nl-NL" sz="4800" b="1" dirty="0" err="1"/>
              <a:t>else</a:t>
            </a:r>
            <a:r>
              <a:rPr lang="nl-NL" sz="48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94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2DC53A7A-9168-884F-B207-8E82FB6B74A9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606912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1386A62-B26C-9B41-BE33-BB20CF6D1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52" y="742950"/>
            <a:ext cx="8297096" cy="5537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070401"/>
            <a:ext cx="8297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Spring Cloud Contract</a:t>
            </a:r>
          </a:p>
        </p:txBody>
      </p:sp>
    </p:spTree>
    <p:extLst>
      <p:ext uri="{BB962C8B-B14F-4D97-AF65-F5344CB8AC3E}">
        <p14:creationId xmlns:p14="http://schemas.microsoft.com/office/powerpoint/2010/main" val="156851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423555"/>
            <a:ext cx="82970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Part of </a:t>
            </a:r>
            <a:r>
              <a:rPr lang="nl-NL" sz="3200" b="1" dirty="0" err="1"/>
              <a:t>umbrella</a:t>
            </a:r>
            <a:r>
              <a:rPr lang="nl-NL" sz="3200" b="1" dirty="0"/>
              <a:t> Spring Cloud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Focus on microservice </a:t>
            </a:r>
            <a:r>
              <a:rPr lang="nl-NL" sz="3200" b="1" dirty="0" err="1"/>
              <a:t>testability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Automated</a:t>
            </a:r>
            <a:r>
              <a:rPr lang="nl-NL" sz="3200" b="1" dirty="0"/>
              <a:t> </a:t>
            </a:r>
            <a:r>
              <a:rPr lang="nl-NL" sz="3200" b="1" dirty="0" err="1"/>
              <a:t>generation</a:t>
            </a:r>
            <a:r>
              <a:rPr lang="nl-NL" sz="3200" b="1" dirty="0"/>
              <a:t> of </a:t>
            </a:r>
            <a:r>
              <a:rPr lang="nl-NL" sz="3200" b="1" dirty="0" err="1"/>
              <a:t>integration</a:t>
            </a:r>
            <a:r>
              <a:rPr lang="nl-NL" sz="3200" b="1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Automated</a:t>
            </a:r>
            <a:r>
              <a:rPr lang="nl-NL" sz="3200" b="1" dirty="0"/>
              <a:t> </a:t>
            </a:r>
            <a:r>
              <a:rPr lang="nl-NL" sz="3200" b="1" dirty="0" err="1"/>
              <a:t>generation</a:t>
            </a:r>
            <a:r>
              <a:rPr lang="nl-NL" sz="3200" b="1" dirty="0"/>
              <a:t> of </a:t>
            </a:r>
            <a:r>
              <a:rPr lang="nl-NL" sz="3200" b="1" dirty="0" err="1"/>
              <a:t>stubs</a:t>
            </a:r>
            <a:r>
              <a:rPr lang="nl-NL" sz="3200" b="1" dirty="0"/>
              <a:t> </a:t>
            </a:r>
            <a:r>
              <a:rPr lang="nl-NL" sz="3200" b="1" dirty="0" err="1"/>
              <a:t>representing</a:t>
            </a:r>
            <a:r>
              <a:rPr lang="nl-NL" sz="3200" b="1" dirty="0"/>
              <a:t> </a:t>
            </a:r>
            <a:r>
              <a:rPr lang="nl-NL" sz="3200" b="1" dirty="0" err="1"/>
              <a:t>your</a:t>
            </a:r>
            <a:r>
              <a:rPr lang="nl-NL" sz="3200" b="1" dirty="0"/>
              <a:t> (micro)service </a:t>
            </a:r>
          </a:p>
        </p:txBody>
      </p:sp>
    </p:spTree>
    <p:extLst>
      <p:ext uri="{BB962C8B-B14F-4D97-AF65-F5344CB8AC3E}">
        <p14:creationId xmlns:p14="http://schemas.microsoft.com/office/powerpoint/2010/main" val="22837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4CFB3487-23CD-2342-8C3F-4AB6E53680C4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92882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949567" y="1905506"/>
            <a:ext cx="103375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Roger Janssen</a:t>
            </a:r>
          </a:p>
          <a:p>
            <a:r>
              <a:rPr lang="nl-NL" sz="4800" dirty="0" err="1"/>
              <a:t>Luminis</a:t>
            </a:r>
            <a:endParaRPr lang="nl-NL" sz="4800" dirty="0"/>
          </a:p>
          <a:p>
            <a:endParaRPr lang="nl-NL" sz="4800" dirty="0"/>
          </a:p>
          <a:p>
            <a:r>
              <a:rPr lang="nl-NL" sz="4800" dirty="0"/>
              <a:t>ABN AMRO CI [COE SD] JAVA SWAT</a:t>
            </a:r>
          </a:p>
        </p:txBody>
      </p:sp>
    </p:spTree>
    <p:extLst>
      <p:ext uri="{BB962C8B-B14F-4D97-AF65-F5344CB8AC3E}">
        <p14:creationId xmlns:p14="http://schemas.microsoft.com/office/powerpoint/2010/main" val="12321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84907" y="2797617"/>
            <a:ext cx="10889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4800" b="1" dirty="0" err="1"/>
              <a:t>Questions</a:t>
            </a:r>
            <a:r>
              <a:rPr lang="nl-NL" sz="4800" b="1" dirty="0"/>
              <a:t>?</a:t>
            </a:r>
          </a:p>
          <a:p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604298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71488" y="1177855"/>
            <a:ext cx="1124902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b="1" dirty="0" err="1"/>
              <a:t>Useful</a:t>
            </a:r>
            <a:r>
              <a:rPr lang="nl-NL" sz="4800" b="1" dirty="0"/>
              <a:t> links:</a:t>
            </a:r>
          </a:p>
          <a:p>
            <a:endParaRPr lang="nl-NL" sz="2000" dirty="0">
              <a:hlinkClick r:id="rId4"/>
            </a:endParaRPr>
          </a:p>
          <a:p>
            <a:r>
              <a:rPr lang="nl-NL" sz="2000" dirty="0">
                <a:hlinkClick r:id="rId4"/>
              </a:rPr>
              <a:t>https://p-bitbucket.nl.eu.abnamro.com:7999/projects/COESD/repos/devcon2019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5"/>
              </a:rPr>
              <a:t>https://p-bitbucket.nl.eu.abnamro.com:7999/projects/COESD/repos/test-examples-jee</a:t>
            </a:r>
            <a:endParaRPr lang="nl-NL" sz="2000" dirty="0"/>
          </a:p>
          <a:p>
            <a:r>
              <a:rPr lang="nl-NL" sz="2000" dirty="0">
                <a:hlinkClick r:id="rId6"/>
              </a:rPr>
              <a:t>https://p-bitbucket.nl.eu.abnamro.com:7999/projects/COESD/repos/test-examples-springboot</a:t>
            </a:r>
            <a:endParaRPr lang="nl-NL" sz="2000" dirty="0"/>
          </a:p>
          <a:p>
            <a:r>
              <a:rPr lang="nl-NL" sz="2000" dirty="0">
                <a:hlinkClick r:id="rId7"/>
              </a:rPr>
              <a:t>https://p-bitbucket.nl.eu.abnamro.com:7999/projects/COESD/repos/test-examples-resteasy</a:t>
            </a:r>
            <a:endParaRPr lang="nl-NL" sz="2000" dirty="0"/>
          </a:p>
          <a:p>
            <a:r>
              <a:rPr lang="nl-NL" sz="2000" dirty="0">
                <a:hlinkClick r:id="rId8"/>
              </a:rPr>
              <a:t>https://p-bitbucket.nl.eu.abnamro.com:7999/projects/COESD/repos/test-example-springboot-webflux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9"/>
              </a:rPr>
              <a:t>https://p-bitbucket.nl.eu.abnamro.com:7999/projects/COESD/repos/qcon-refactoring</a:t>
            </a:r>
            <a:endParaRPr lang="nl-NL" sz="2000" dirty="0"/>
          </a:p>
          <a:p>
            <a:r>
              <a:rPr lang="nl-NL" sz="2000" dirty="0">
                <a:hlinkClick r:id="rId9"/>
              </a:rPr>
              <a:t>https://p-bitbucket.nl.eu.abnamro.com:7999/projects/COESD/repos/qcon-solid</a:t>
            </a:r>
            <a:endParaRPr lang="nl-NL" sz="2000" b="1" dirty="0"/>
          </a:p>
          <a:p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49872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38D5973-B689-784E-B7D0-8518FF8E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35" y="955964"/>
            <a:ext cx="5411929" cy="2597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1559EC-59FD-4743-8D39-E5E3122BC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4042061"/>
            <a:ext cx="365760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831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DB8F-A54E-7F4B-A282-2AFFF48EA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F80E76-C6FB-0F49-9F02-A7FF83693F16}"/>
              </a:ext>
            </a:extLst>
          </p:cNvPr>
          <p:cNvSpPr txBox="1"/>
          <p:nvPr/>
        </p:nvSpPr>
        <p:spPr>
          <a:xfrm>
            <a:off x="573932" y="371475"/>
            <a:ext cx="108560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GOAL:</a:t>
            </a:r>
          </a:p>
          <a:p>
            <a:endParaRPr lang="nl-NL" sz="4800" dirty="0"/>
          </a:p>
          <a:p>
            <a:r>
              <a:rPr lang="nl-NL" sz="4800" dirty="0" err="1"/>
              <a:t>Demonstrating</a:t>
            </a:r>
            <a:r>
              <a:rPr lang="nl-NL" sz="4800" dirty="0"/>
              <a:t> </a:t>
            </a:r>
            <a:r>
              <a:rPr lang="nl-NL" sz="4800" dirty="0" err="1"/>
              <a:t>how</a:t>
            </a:r>
            <a:r>
              <a:rPr lang="nl-NL" sz="4800" dirty="0"/>
              <a:t> easy </a:t>
            </a:r>
            <a:r>
              <a:rPr lang="nl-NL" sz="4800" dirty="0" err="1"/>
              <a:t>it</a:t>
            </a:r>
            <a:r>
              <a:rPr lang="nl-NL" sz="4800" dirty="0"/>
              <a:t> </a:t>
            </a:r>
            <a:r>
              <a:rPr lang="nl-NL" sz="4800" dirty="0" err="1"/>
              <a:t>can</a:t>
            </a:r>
            <a:r>
              <a:rPr lang="nl-NL" sz="4800" dirty="0"/>
              <a:t> </a:t>
            </a:r>
            <a:r>
              <a:rPr lang="nl-NL" sz="4800" dirty="0" err="1"/>
              <a:t>be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get </a:t>
            </a:r>
            <a:r>
              <a:rPr lang="nl-NL" sz="4800" dirty="0" err="1"/>
              <a:t>your</a:t>
            </a:r>
            <a:r>
              <a:rPr lang="nl-NL" sz="4800" dirty="0"/>
              <a:t> REST API </a:t>
            </a:r>
            <a:r>
              <a:rPr lang="nl-NL" sz="4800" dirty="0" err="1"/>
              <a:t>covered</a:t>
            </a:r>
            <a:r>
              <a:rPr lang="nl-NL" sz="4800" dirty="0"/>
              <a:t>. </a:t>
            </a:r>
            <a:r>
              <a:rPr lang="nl-NL" sz="4800" dirty="0" err="1"/>
              <a:t>From</a:t>
            </a:r>
            <a:r>
              <a:rPr lang="nl-NL" sz="4800" dirty="0"/>
              <a:t> </a:t>
            </a:r>
            <a:r>
              <a:rPr lang="nl-NL" sz="4800" dirty="0" err="1"/>
              <a:t>writing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</a:t>
            </a:r>
            <a:r>
              <a:rPr lang="nl-NL" sz="4800" dirty="0" err="1"/>
              <a:t>own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 </a:t>
            </a:r>
            <a:r>
              <a:rPr lang="nl-NL" sz="4800" dirty="0" err="1"/>
              <a:t>to</a:t>
            </a:r>
            <a:r>
              <a:rPr lang="nl-NL" sz="4800" dirty="0"/>
              <a:t>…</a:t>
            </a:r>
          </a:p>
          <a:p>
            <a:endParaRPr lang="nl-NL" sz="4800" dirty="0"/>
          </a:p>
          <a:p>
            <a:r>
              <a:rPr lang="nl-NL" sz="4800" dirty="0"/>
              <a:t>… </a:t>
            </a:r>
            <a:r>
              <a:rPr lang="nl-NL" sz="4800" i="1" u="sng" dirty="0"/>
              <a:t>automatic </a:t>
            </a:r>
            <a:r>
              <a:rPr lang="nl-NL" sz="4800" i="1" u="sng" dirty="0" err="1"/>
              <a:t>integration</a:t>
            </a:r>
            <a:r>
              <a:rPr lang="nl-NL" sz="4800" i="1" u="sng" dirty="0"/>
              <a:t> test </a:t>
            </a:r>
            <a:r>
              <a:rPr lang="nl-NL" sz="4800" i="1" u="sng" dirty="0" err="1"/>
              <a:t>genera</a:t>
            </a:r>
            <a:r>
              <a:rPr lang="nl-NL" sz="4800" i="1" u="sng" dirty="0" err="1">
                <a:solidFill>
                  <a:schemeClr val="bg1"/>
                </a:solidFill>
              </a:rPr>
              <a:t>tion</a:t>
            </a:r>
            <a:r>
              <a:rPr lang="nl-NL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31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3A2E0F22-4E6A-A647-AD60-096C51BC1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50" y="1352550"/>
            <a:ext cx="73787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579F706-A700-044B-BDAA-B680929B05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5" y="432097"/>
            <a:ext cx="10671464" cy="5993805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66824" y="2889675"/>
            <a:ext cx="983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Jersey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162788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66825" y="1166842"/>
            <a:ext cx="98393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 Framework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Developed</a:t>
            </a:r>
            <a:r>
              <a:rPr lang="nl-NL" sz="3200" dirty="0"/>
              <a:t> </a:t>
            </a:r>
            <a:r>
              <a:rPr lang="nl-NL" sz="3200" dirty="0" err="1"/>
              <a:t>by</a:t>
            </a:r>
            <a:r>
              <a:rPr lang="nl-NL" sz="3200" dirty="0"/>
              <a:t> Jersey </a:t>
            </a:r>
            <a:r>
              <a:rPr lang="nl-NL" sz="3200" dirty="0" err="1"/>
              <a:t>originally</a:t>
            </a:r>
            <a:r>
              <a:rPr lang="nl-NL" sz="3200" dirty="0"/>
              <a:t> as </a:t>
            </a:r>
            <a:r>
              <a:rPr lang="nl-NL" sz="3200" dirty="0" err="1"/>
              <a:t>internal</a:t>
            </a:r>
            <a:r>
              <a:rPr lang="nl-NL" sz="3200" dirty="0"/>
              <a:t> test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pre-</a:t>
            </a:r>
            <a:r>
              <a:rPr lang="nl-NL" sz="3200" dirty="0" err="1"/>
              <a:t>configured</a:t>
            </a:r>
            <a:r>
              <a:rPr lang="nl-NL" sz="3200" dirty="0"/>
              <a:t> </a:t>
            </a:r>
            <a:r>
              <a:rPr lang="nl-NL" sz="3200" dirty="0" err="1"/>
              <a:t>client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access </a:t>
            </a:r>
            <a:r>
              <a:rPr lang="nl-NL" sz="3200" dirty="0" err="1"/>
              <a:t>deployed</a:t>
            </a:r>
            <a:r>
              <a:rPr lang="nl-NL" sz="3200" dirty="0"/>
              <a:t> </a:t>
            </a:r>
            <a:r>
              <a:rPr lang="nl-NL" sz="3200" dirty="0" err="1"/>
              <a:t>application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multiple (</a:t>
            </a:r>
            <a:r>
              <a:rPr lang="nl-NL" sz="3200" dirty="0" err="1"/>
              <a:t>embedded</a:t>
            </a:r>
            <a:r>
              <a:rPr lang="nl-NL" sz="3200" dirty="0"/>
              <a:t>) containers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able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run </a:t>
            </a:r>
            <a:r>
              <a:rPr lang="nl-NL" sz="3200" dirty="0" err="1"/>
              <a:t>against</a:t>
            </a:r>
            <a:r>
              <a:rPr lang="nl-NL" sz="3200" dirty="0"/>
              <a:t> </a:t>
            </a:r>
            <a:r>
              <a:rPr lang="nl-NL" sz="3200" dirty="0" err="1"/>
              <a:t>any</a:t>
            </a:r>
            <a:r>
              <a:rPr lang="nl-NL" sz="3200" dirty="0"/>
              <a:t> </a:t>
            </a:r>
            <a:r>
              <a:rPr lang="nl-NL" sz="3200" dirty="0" err="1"/>
              <a:t>external</a:t>
            </a:r>
            <a:r>
              <a:rPr lang="nl-NL" sz="3200" dirty="0"/>
              <a:t> container</a:t>
            </a:r>
          </a:p>
          <a:p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1081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F4BE55E7-4A8D-5F40-A634-C0B05FA4B965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6263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299741-876D-1547-9970-539BA31FD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45" y="371475"/>
            <a:ext cx="6115050" cy="6115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81507" y="2303363"/>
            <a:ext cx="1006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/>
              <a:t>RestEasy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02509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5CAB6-C9BF-2F41-BF49-950B69FB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86050" cy="74295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81508" y="832138"/>
            <a:ext cx="100679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 err="1"/>
              <a:t>RESTEasy</a:t>
            </a:r>
            <a:r>
              <a:rPr lang="nl-NL" sz="3200" dirty="0"/>
              <a:t> is </a:t>
            </a:r>
            <a:r>
              <a:rPr lang="nl-NL" sz="3200" dirty="0" err="1"/>
              <a:t>JBoss's</a:t>
            </a:r>
            <a:r>
              <a:rPr lang="nl-NL" sz="3200" dirty="0"/>
              <a:t> </a:t>
            </a:r>
            <a:r>
              <a:rPr lang="nl-NL" sz="3200" dirty="0" err="1"/>
              <a:t>implementation</a:t>
            </a:r>
            <a:r>
              <a:rPr lang="nl-NL" sz="3200" dirty="0"/>
              <a:t> of </a:t>
            </a:r>
            <a:r>
              <a:rPr lang="nl-NL" sz="3200" dirty="0" err="1"/>
              <a:t>the</a:t>
            </a:r>
            <a:r>
              <a:rPr lang="nl-NL" sz="3200" dirty="0"/>
              <a:t> JAX-RS </a:t>
            </a:r>
            <a:r>
              <a:rPr lang="nl-NL" sz="3200" dirty="0" err="1"/>
              <a:t>specification</a:t>
            </a: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unit tests (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write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tests)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In-memory http servers </a:t>
            </a:r>
            <a:r>
              <a:rPr lang="nl-NL" sz="3200" dirty="0" err="1"/>
              <a:t>instantiated</a:t>
            </a:r>
            <a:r>
              <a:rPr lang="nl-NL" sz="3200" dirty="0"/>
              <a:t> </a:t>
            </a:r>
            <a:r>
              <a:rPr lang="nl-NL" sz="3200" dirty="0" err="1"/>
              <a:t>from</a:t>
            </a:r>
            <a:r>
              <a:rPr lang="nl-NL" sz="3200" dirty="0"/>
              <a:t> unit tests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CDI support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407803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5997</TotalTime>
  <Words>353</Words>
  <Application>Microsoft Macintosh PowerPoint</Application>
  <PresentationFormat>Breedbeeld</PresentationFormat>
  <Paragraphs>66</Paragraphs>
  <Slides>23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Janssen</dc:creator>
  <cp:lastModifiedBy>Roger Janssen</cp:lastModifiedBy>
  <cp:revision>74</cp:revision>
  <dcterms:created xsi:type="dcterms:W3CDTF">2018-10-16T08:16:42Z</dcterms:created>
  <dcterms:modified xsi:type="dcterms:W3CDTF">2019-10-17T14:05:25Z</dcterms:modified>
</cp:coreProperties>
</file>